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6EF82-8136-456B-8BD1-C98081202A8A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68975-31CB-4CAB-848B-BC6BBC64A0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Елена\Desktop\фон книг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547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Неделя детской и юношеской книги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ТР </a:t>
            </a:r>
            <a:r>
              <a:rPr lang="ru-RU" dirty="0" err="1" smtClean="0"/>
              <a:t>Поженская</a:t>
            </a:r>
            <a:r>
              <a:rPr lang="ru-RU" dirty="0" smtClean="0"/>
              <a:t> СОШ </a:t>
            </a:r>
          </a:p>
          <a:p>
            <a:r>
              <a:rPr lang="ru-RU" dirty="0" smtClean="0"/>
              <a:t>Начальные классы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фон книг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рисунков «Любимые герои»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начальных классах прошёл конкурс рисунков «Любимые герои». Учащиеся нарисовали своих любимых героев сказок, стихов, рассказов.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Елена\Desktop\фон книг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Классный час «</a:t>
            </a:r>
            <a:r>
              <a:rPr lang="ru-RU" dirty="0" err="1"/>
              <a:t>К</a:t>
            </a:r>
            <a:r>
              <a:rPr lang="ru-RU" dirty="0" err="1" smtClean="0"/>
              <a:t>нижкины</a:t>
            </a:r>
            <a:r>
              <a:rPr lang="ru-RU" dirty="0" smtClean="0"/>
              <a:t> именины»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Учащиеся узнали об истории празднования «Недели детской и юношеской книги», о писателях-юбилярах и книгах-юбилярах 2019 года.</a:t>
            </a:r>
            <a:endParaRPr lang="ru-RU" dirty="0"/>
          </a:p>
        </p:txBody>
      </p:sp>
      <p:pic>
        <p:nvPicPr>
          <p:cNvPr id="1026" name="Picture 2" descr="C:\Users\Елена\Desktop\книжкина неделя\DSC0255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285860"/>
            <a:ext cx="3357586" cy="2518188"/>
          </a:xfrm>
          <a:prstGeom prst="rect">
            <a:avLst/>
          </a:prstGeom>
          <a:noFill/>
        </p:spPr>
      </p:pic>
      <p:pic>
        <p:nvPicPr>
          <p:cNvPr id="1027" name="Picture 3" descr="C:\Users\Елена\Desktop\книжкина неделя\DSC0256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4214818"/>
            <a:ext cx="3237497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Елена\Desktop\фоны\фон книг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Беседа </a:t>
            </a:r>
            <a:br>
              <a:rPr lang="ru-RU" dirty="0" smtClean="0"/>
            </a:br>
            <a:r>
              <a:rPr lang="ru-RU" dirty="0" smtClean="0"/>
              <a:t>«Хорошая книга – лучший друг»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Библиотекарь сельской библиотеки Иванова Ольга Викторовна провела беседу с учащимися начальных классов на тему «Хорошая книга – лучший друг» и викторину по книгам «Кто много читает, тот много знает».</a:t>
            </a:r>
            <a:endParaRPr lang="ru-RU" dirty="0"/>
          </a:p>
        </p:txBody>
      </p:sp>
      <p:pic>
        <p:nvPicPr>
          <p:cNvPr id="1026" name="Picture 2" descr="I:\DCIM\101MSDCF\DSC0259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71678"/>
            <a:ext cx="4286282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98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Неделя детской и юношеской книги</vt:lpstr>
      <vt:lpstr>Конкурс рисунков «Любимые герои»</vt:lpstr>
      <vt:lpstr>Классный час «Книжкины именины»</vt:lpstr>
      <vt:lpstr>Беседа  «Хорошая книга – лучший друг»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детской и юношеской книги</dc:title>
  <dc:creator>Елена</dc:creator>
  <cp:lastModifiedBy>Елена</cp:lastModifiedBy>
  <cp:revision>3</cp:revision>
  <dcterms:created xsi:type="dcterms:W3CDTF">2019-03-20T11:28:19Z</dcterms:created>
  <dcterms:modified xsi:type="dcterms:W3CDTF">2019-03-21T11:25:55Z</dcterms:modified>
</cp:coreProperties>
</file>